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81" r:id="rId15"/>
    <p:sldId id="267" r:id="rId16"/>
    <p:sldId id="268" r:id="rId17"/>
    <p:sldId id="269" r:id="rId18"/>
    <p:sldId id="270" r:id="rId19"/>
    <p:sldId id="271" r:id="rId20"/>
    <p:sldId id="279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777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8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2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01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7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96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44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7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66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48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7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6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3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9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20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87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01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975F24-253B-4F9B-8896-264EB9FC08CE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A72530-97D5-4457-892E-82C9B3448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40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6590-A3CC-5974-1E0E-EB23B834C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5CD65-159D-01FE-E8F1-FCF82716A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291" y="1366981"/>
            <a:ext cx="8719128" cy="868362"/>
          </a:xfrm>
        </p:spPr>
        <p:txBody>
          <a:bodyPr>
            <a:noAutofit/>
          </a:bodyPr>
          <a:lstStyle/>
          <a:p>
            <a:r>
              <a:rPr lang="ja-JP" altLang="en-US" sz="3200" b="1" kern="100" cap="none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スマート</a:t>
            </a:r>
            <a:r>
              <a:rPr lang="ja-JP" altLang="ja-JP" sz="3200" b="1" kern="100" cap="none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スピーカー</a:t>
            </a:r>
            <a:r>
              <a:rPr lang="ja-JP" altLang="ja-JP" sz="32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で「サピエ図書館」スキルを使うための準備</a:t>
            </a: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673A91-B388-7A3D-4C50-7E32392EC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054" y="3666691"/>
            <a:ext cx="2687781" cy="868361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全視情協　サピエ事務局</a:t>
            </a:r>
          </a:p>
        </p:txBody>
      </p:sp>
    </p:spTree>
    <p:extLst>
      <p:ext uri="{BB962C8B-B14F-4D97-AF65-F5344CB8AC3E}">
        <p14:creationId xmlns:p14="http://schemas.microsoft.com/office/powerpoint/2010/main" val="66237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F1CB1-62E1-6824-463B-3AB47D22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59453-33AE-209B-6ED2-AB145D10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82" y="685800"/>
            <a:ext cx="8338993" cy="1456267"/>
          </a:xfrm>
        </p:spPr>
        <p:txBody>
          <a:bodyPr/>
          <a:lstStyle/>
          <a:p>
            <a: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アカウントで</a:t>
            </a:r>
            <a:b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アプリにログインする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CC24ED-8ABE-9963-9DD3-E2075220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アカウント（メールアドレスとパスワード）で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アプリにログインします。</a:t>
            </a: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ログインすると、プロフィール、連絡先、通知に関する初期設定があります。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30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1676-764A-565B-FE34-83BA27B5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D15452-5451-7D5D-9CC7-2068D5B52ABC}"/>
              </a:ext>
            </a:extLst>
          </p:cNvPr>
          <p:cNvSpPr txBox="1"/>
          <p:nvPr/>
        </p:nvSpPr>
        <p:spPr>
          <a:xfrm>
            <a:off x="1703675" y="5406842"/>
            <a:ext cx="3357852" cy="96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アカウント（メールアドレスとパスワード）で</a:t>
            </a: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アプリにログインします。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A8F60C-F174-CC17-6BC3-E7A286145440}"/>
              </a:ext>
            </a:extLst>
          </p:cNvPr>
          <p:cNvSpPr txBox="1"/>
          <p:nvPr/>
        </p:nvSpPr>
        <p:spPr>
          <a:xfrm>
            <a:off x="7389812" y="5406842"/>
            <a:ext cx="2935288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利用者の名前を確認して、タップします。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146E0A-907E-A2D9-9F9A-5527EFD46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67" y="402590"/>
            <a:ext cx="2272665" cy="49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57E599-FA3D-4B15-323A-A7C038137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10" y="402590"/>
            <a:ext cx="225298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81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63417-6BE7-567A-7FC3-17AA38BB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379E1C-8463-76F4-D06B-A5B4D8DED7DB}"/>
              </a:ext>
            </a:extLst>
          </p:cNvPr>
          <p:cNvSpPr txBox="1"/>
          <p:nvPr/>
        </p:nvSpPr>
        <p:spPr>
          <a:xfrm>
            <a:off x="1509711" y="5559242"/>
            <a:ext cx="3893561" cy="34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「機能をセットアップ」をタップします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8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4BE5F3-EE05-0102-202F-496DD0ED8D45}"/>
              </a:ext>
            </a:extLst>
          </p:cNvPr>
          <p:cNvSpPr txBox="1"/>
          <p:nvPr/>
        </p:nvSpPr>
        <p:spPr>
          <a:xfrm>
            <a:off x="7137400" y="5554086"/>
            <a:ext cx="3678382" cy="64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「連絡先へのアクセス」の説明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が表示されます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。「次へ」をタップします。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919EDB6-D60D-9754-0C3E-1F50BDEA7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2" y="555442"/>
            <a:ext cx="2312035" cy="5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9CDB9E-8760-0362-53FA-E31CE7FC8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81" y="550287"/>
            <a:ext cx="2312082" cy="500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08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054A5-BEF7-A301-11B5-873DF2956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974FE5-9FD0-2CEB-D714-4EBD46383541}"/>
              </a:ext>
            </a:extLst>
          </p:cNvPr>
          <p:cNvSpPr txBox="1"/>
          <p:nvPr/>
        </p:nvSpPr>
        <p:spPr>
          <a:xfrm>
            <a:off x="1633876" y="5346805"/>
            <a:ext cx="3544889" cy="126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“Amazon Alexa”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が連絡先へのアクセスを求めています」との確認メッセージが表示されます。「許可しない」をタップします。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5E88F7-79B1-64DE-18D9-3153FCDCD280}"/>
              </a:ext>
            </a:extLst>
          </p:cNvPr>
          <p:cNvSpPr txBox="1"/>
          <p:nvPr/>
        </p:nvSpPr>
        <p:spPr>
          <a:xfrm>
            <a:off x="7102763" y="5430731"/>
            <a:ext cx="3782724" cy="64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「通知を許可しますか？」の説明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が表示されます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。「後で」をタップします。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3DAA48-256C-C2BF-C643-DE101F97B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36" y="467476"/>
            <a:ext cx="2190506" cy="474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D35C4E-B8FA-4FC0-3885-EEFAE09C7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24" y="467476"/>
            <a:ext cx="2190664" cy="4741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24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2E4D5-858C-A4CC-C594-F6331E15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6EA8F-A7DB-3AE0-7B98-92EB7467E281}"/>
              </a:ext>
            </a:extLst>
          </p:cNvPr>
          <p:cNvSpPr txBox="1"/>
          <p:nvPr/>
        </p:nvSpPr>
        <p:spPr>
          <a:xfrm>
            <a:off x="2012567" y="5346804"/>
            <a:ext cx="2755995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「家族を追加」の説明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が表示されます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。「これで全員です」をタップします。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39A92B-7858-66F9-A916-1BA20FA66BDA}"/>
              </a:ext>
            </a:extLst>
          </p:cNvPr>
          <p:cNvSpPr txBox="1"/>
          <p:nvPr/>
        </p:nvSpPr>
        <p:spPr>
          <a:xfrm>
            <a:off x="7490691" y="5457475"/>
            <a:ext cx="3002779" cy="34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「完了」をタップします。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1E8FE40-71CB-F27F-857E-22E6694F0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7" y="434262"/>
            <a:ext cx="2190744" cy="474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4F0F95A-D535-4A83-AD74-E83D7AAF1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19" y="434262"/>
            <a:ext cx="2190948" cy="4741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0710EB-59CD-856F-00FF-CB2A40A7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9067799" cy="1456267"/>
          </a:xfrm>
        </p:spPr>
        <p:txBody>
          <a:bodyPr>
            <a:normAutofit fontScale="90000"/>
          </a:bodyPr>
          <a:lstStyle/>
          <a:p>
            <a: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アプリに</a:t>
            </a:r>
            <a:b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スピーカー（</a:t>
            </a:r>
            <a: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Echo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）を登録する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7CA2DC-4657-0F48-1F27-F8549445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10656454" cy="3814233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スピーカー（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Echo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</a:t>
            </a:r>
            <a:r>
              <a:rPr kumimoji="1" lang="en-US" altLang="ja-JP" sz="2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WiFi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に接続し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アプリと連携します。</a:t>
            </a:r>
          </a:p>
          <a:p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Echo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には、 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Echo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Echo Dot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Echo Pop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Echo Show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」などの種類があります。ここでは「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Echo Dot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」第３世代の設定方法をご案内します。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事前にスマホやタブレットの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Bluetooth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接続を有効にし、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Echo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をセットアップモードにする必要があります。「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Echo Dot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」の場合、電源ボタンを長押しします。</a:t>
            </a:r>
          </a:p>
        </p:txBody>
      </p:sp>
    </p:spTree>
    <p:extLst>
      <p:ext uri="{BB962C8B-B14F-4D97-AF65-F5344CB8AC3E}">
        <p14:creationId xmlns:p14="http://schemas.microsoft.com/office/powerpoint/2010/main" val="223901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7D72-A8C9-5428-1802-9BF21BCB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07F0E8-6D7C-ECD6-1F9B-F100B18ECB1E}"/>
              </a:ext>
            </a:extLst>
          </p:cNvPr>
          <p:cNvSpPr txBox="1"/>
          <p:nvPr/>
        </p:nvSpPr>
        <p:spPr>
          <a:xfrm>
            <a:off x="1231901" y="5428847"/>
            <a:ext cx="3978274" cy="126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18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アプリが、セットアップモードになった</a:t>
            </a:r>
            <a:r>
              <a:rPr lang="en-US" altLang="ja-JP" sz="18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Echo</a:t>
            </a:r>
            <a:r>
              <a:rPr lang="ja-JP" altLang="ja-JP" sz="18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を検出します。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「同意して続ける」をタップします。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D5EB2-386A-F7B9-CCE8-269DB6959519}"/>
              </a:ext>
            </a:extLst>
          </p:cNvPr>
          <p:cNvSpPr txBox="1"/>
          <p:nvPr/>
        </p:nvSpPr>
        <p:spPr>
          <a:xfrm>
            <a:off x="7222258" y="5687700"/>
            <a:ext cx="3684588" cy="34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周囲の</a:t>
            </a:r>
            <a:r>
              <a:rPr lang="en-US" altLang="ja-JP" sz="1800" kern="100" dirty="0" err="1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WiFi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ルーターを検索します。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1996C3-AF9B-E052-4B11-06D0E7B78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03" y="550014"/>
            <a:ext cx="2214795" cy="479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4E2D8D-BC56-BAD7-DBD7-94773EAA2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30" y="550015"/>
            <a:ext cx="2214795" cy="4793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14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F742D-4A32-CEC3-EFF8-F1718244A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6005DD-E060-416C-D70A-4D452934749D}"/>
              </a:ext>
            </a:extLst>
          </p:cNvPr>
          <p:cNvSpPr txBox="1"/>
          <p:nvPr/>
        </p:nvSpPr>
        <p:spPr>
          <a:xfrm>
            <a:off x="627643" y="5731675"/>
            <a:ext cx="3380939" cy="64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周囲の</a:t>
            </a:r>
            <a:r>
              <a:rPr lang="en-US" altLang="ja-JP" sz="1800" kern="100" dirty="0" err="1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WiFi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ルーターの一覧が表示されます。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CD5606-FEE0-10AB-CCB3-3081A342842E}"/>
              </a:ext>
            </a:extLst>
          </p:cNvPr>
          <p:cNvSpPr txBox="1"/>
          <p:nvPr/>
        </p:nvSpPr>
        <p:spPr>
          <a:xfrm>
            <a:off x="4495800" y="5689738"/>
            <a:ext cx="3684588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接続する</a:t>
            </a:r>
            <a:r>
              <a:rPr lang="en-US" altLang="ja-JP" sz="1800" kern="100" dirty="0" err="1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WiFi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ルーターを選んで、パスワードを入力して接続します。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32E54D5-0DC5-5496-E75A-B9A964E42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20" y="518524"/>
            <a:ext cx="2375686" cy="514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24F436-C05D-F602-2262-5BD83E139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98" y="518524"/>
            <a:ext cx="2375403" cy="514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9EE036-75AE-5F11-CE83-648DF84DE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075" y="461143"/>
            <a:ext cx="2402205" cy="519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78B09E-D25A-578A-0FE6-ED45A3C9284E}"/>
              </a:ext>
            </a:extLst>
          </p:cNvPr>
          <p:cNvSpPr txBox="1"/>
          <p:nvPr/>
        </p:nvSpPr>
        <p:spPr>
          <a:xfrm>
            <a:off x="8345488" y="5729110"/>
            <a:ext cx="3684588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kern="100" dirty="0" err="1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WiFi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ルーターに接続が完了します。</a:t>
            </a:r>
            <a:b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「次へ」をタップします。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C59371-1439-B961-0B95-6B6C46516D37}"/>
              </a:ext>
            </a:extLst>
          </p:cNvPr>
          <p:cNvSpPr txBox="1"/>
          <p:nvPr/>
        </p:nvSpPr>
        <p:spPr>
          <a:xfrm>
            <a:off x="5057776" y="1704975"/>
            <a:ext cx="914400" cy="76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22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F854-E619-DD42-35DE-0FC484CAB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CD2B79-5E74-A75A-2F61-831982631331}"/>
              </a:ext>
            </a:extLst>
          </p:cNvPr>
          <p:cNvSpPr txBox="1"/>
          <p:nvPr/>
        </p:nvSpPr>
        <p:spPr>
          <a:xfrm>
            <a:off x="1625600" y="5779117"/>
            <a:ext cx="3684588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Alexa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の言語は日本語を選びます。</a:t>
            </a:r>
            <a:b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「次へ」をタップします。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E06296-ADD1-BEDC-8CCE-0B971EB39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49" y="526676"/>
            <a:ext cx="2371090" cy="513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C6E756F-98C2-0AEC-7755-A6EEEFDF7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26676"/>
            <a:ext cx="2426722" cy="5252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BFDB95-4DAE-429A-C63F-D148EAAA732C}"/>
              </a:ext>
            </a:extLst>
          </p:cNvPr>
          <p:cNvSpPr txBox="1"/>
          <p:nvPr/>
        </p:nvSpPr>
        <p:spPr>
          <a:xfrm>
            <a:off x="6465454" y="5779117"/>
            <a:ext cx="4363319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マート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スピーカーの位置を選び、「次へ」をタップします（スキップも可）。</a:t>
            </a:r>
          </a:p>
        </p:txBody>
      </p:sp>
    </p:spTree>
    <p:extLst>
      <p:ext uri="{BB962C8B-B14F-4D97-AF65-F5344CB8AC3E}">
        <p14:creationId xmlns:p14="http://schemas.microsoft.com/office/powerpoint/2010/main" val="114705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94D12-84FB-9653-18F1-51B6DFE0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13D27E-D432-A37E-3B2F-501394615A3B}"/>
              </a:ext>
            </a:extLst>
          </p:cNvPr>
          <p:cNvSpPr txBox="1"/>
          <p:nvPr/>
        </p:nvSpPr>
        <p:spPr>
          <a:xfrm>
            <a:off x="1587499" y="5925820"/>
            <a:ext cx="3871191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スマート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スピーカーの設定が完了します。「始める」をタップします。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061B87-777E-9E09-FE03-E8DD20F95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47" y="433868"/>
            <a:ext cx="2494915" cy="539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6E710C2-D546-A50E-F417-DBB7DF782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42" y="433868"/>
            <a:ext cx="2494911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F715E0-8A33-4208-DCD7-3EAC760ECBD4}"/>
              </a:ext>
            </a:extLst>
          </p:cNvPr>
          <p:cNvSpPr txBox="1"/>
          <p:nvPr/>
        </p:nvSpPr>
        <p:spPr>
          <a:xfrm>
            <a:off x="7067550" y="5925820"/>
            <a:ext cx="3994150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アプリの「デバイス」の画面に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Echo Dot</a:t>
            </a:r>
            <a:r>
              <a:rPr lang="ja-JP" altLang="ja-JP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が登録されます。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C115AC-7A31-8DC6-5412-518F4742A4A2}"/>
              </a:ext>
            </a:extLst>
          </p:cNvPr>
          <p:cNvSpPr txBox="1"/>
          <p:nvPr/>
        </p:nvSpPr>
        <p:spPr>
          <a:xfrm>
            <a:off x="7972426" y="2381250"/>
            <a:ext cx="457199" cy="666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779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F829D-A2A4-3C12-37C6-ED6A20F4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908" y="660688"/>
            <a:ext cx="9294091" cy="1389784"/>
          </a:xfrm>
        </p:spPr>
        <p:txBody>
          <a:bodyPr>
            <a:normAutofit fontScale="90000"/>
          </a:bodyPr>
          <a:lstStyle/>
          <a:p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スマート</a:t>
            </a:r>
            <a:r>
              <a:rPr lang="ja-JP" altLang="ja-JP" sz="3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スピーカーで「サピエ図書館</a:t>
            </a:r>
            <a:r>
              <a:rPr lang="ja-JP" altLang="en-US" sz="3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3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スキルを</a:t>
            </a:r>
            <a:br>
              <a:rPr lang="en-US" altLang="ja-JP" sz="3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3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使うために</a:t>
            </a:r>
            <a:r>
              <a:rPr lang="ja-JP" altLang="en-US" sz="3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必要な</a:t>
            </a:r>
            <a:r>
              <a:rPr lang="ja-JP" altLang="ja-JP" sz="3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準備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A01B8A-94FD-48C2-2AD6-6F5B03BB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907" y="2363740"/>
            <a:ext cx="9014693" cy="370686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・インターネットと</a:t>
            </a:r>
            <a:r>
              <a:rPr lang="en-US" altLang="ja-JP" sz="2000" kern="100" dirty="0" err="1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WiFi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（無線）環境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会員登録（アカウント作成）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・サピエ会員登録</a:t>
            </a:r>
            <a:endParaRPr lang="en-US" altLang="ja-JP" sz="2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「サピエ図書館」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スキル利用申し込み</a:t>
            </a:r>
            <a:endParaRPr lang="ja-JP" altLang="ja-JP" sz="2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・スマホ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やタブレット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アプリをインストールする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アカウントで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アプリにログインする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アプリに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スマート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スピーカー（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Echo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）を登録する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アプリに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サピエ図書館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スキルを登録する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サピエ図書館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スキルにサピエの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とパスワードを入力する（アカウントリンク）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736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747B6-0942-47E7-05C0-6C043471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3D8AB-4126-4C56-E0FB-C43E134FDD7B}"/>
              </a:ext>
            </a:extLst>
          </p:cNvPr>
          <p:cNvSpPr txBox="1"/>
          <p:nvPr/>
        </p:nvSpPr>
        <p:spPr>
          <a:xfrm>
            <a:off x="864281" y="5610789"/>
            <a:ext cx="3554704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Echo Dot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をタップすると、状態表示画面になります。右上の歯車（設定画面）をタップします。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907895-D9AA-BA34-A931-5A4E0CD2766F}"/>
              </a:ext>
            </a:extLst>
          </p:cNvPr>
          <p:cNvSpPr txBox="1"/>
          <p:nvPr/>
        </p:nvSpPr>
        <p:spPr>
          <a:xfrm>
            <a:off x="4662196" y="5758970"/>
            <a:ext cx="3364204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設定項目から「サウンド」を選択します。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29041FB-75DC-7AB2-FB1A-528A464C7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1" y="276932"/>
            <a:ext cx="2413064" cy="522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26832B-AC56-E095-25DF-4B9BFC46E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70" y="276932"/>
            <a:ext cx="2412659" cy="522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D1AA16-0979-5E9D-7F12-397217BF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01" y="276932"/>
            <a:ext cx="2413065" cy="52231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E78282-4BD9-B3AF-341F-84218C426F26}"/>
              </a:ext>
            </a:extLst>
          </p:cNvPr>
          <p:cNvSpPr txBox="1"/>
          <p:nvPr/>
        </p:nvSpPr>
        <p:spPr>
          <a:xfrm>
            <a:off x="8458798" y="5630403"/>
            <a:ext cx="3123602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リクエスト音の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「リクエスト開始時」と「リクエスト終了時」をオンにします。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FE51D-274C-3EC1-2180-472D95F51D26}"/>
              </a:ext>
            </a:extLst>
          </p:cNvPr>
          <p:cNvSpPr txBox="1"/>
          <p:nvPr/>
        </p:nvSpPr>
        <p:spPr>
          <a:xfrm>
            <a:off x="1638554" y="4467225"/>
            <a:ext cx="457199" cy="666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BA49B-6F87-FC64-90DE-F172FFB872F7}"/>
              </a:ext>
            </a:extLst>
          </p:cNvPr>
          <p:cNvSpPr txBox="1"/>
          <p:nvPr/>
        </p:nvSpPr>
        <p:spPr>
          <a:xfrm>
            <a:off x="1819276" y="2009774"/>
            <a:ext cx="590802" cy="142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F8ECB7-A1FA-F4C2-8C16-3220654BEE54}"/>
              </a:ext>
            </a:extLst>
          </p:cNvPr>
          <p:cNvSpPr txBox="1"/>
          <p:nvPr/>
        </p:nvSpPr>
        <p:spPr>
          <a:xfrm>
            <a:off x="4889670" y="3752849"/>
            <a:ext cx="1701630" cy="666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134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61D08-6558-9448-0B2B-3D691444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7A6E-9444-5979-DC46-80E145E4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7219949" cy="1456267"/>
          </a:xfrm>
        </p:spPr>
        <p:txBody>
          <a:bodyPr>
            <a:normAutofit/>
          </a:bodyPr>
          <a:lstStyle/>
          <a:p>
            <a: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アプリに</a:t>
            </a:r>
            <a:b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「サピエ図書館」スキルを登録する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6297CA-B37D-1496-910B-42FFEFDA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96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アプリで「サピエ図書館」を検索して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</a:t>
            </a:r>
          </a:p>
        </p:txBody>
      </p:sp>
    </p:spTree>
    <p:extLst>
      <p:ext uri="{BB962C8B-B14F-4D97-AF65-F5344CB8AC3E}">
        <p14:creationId xmlns:p14="http://schemas.microsoft.com/office/powerpoint/2010/main" val="30884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484F6-B94A-8A51-C227-3839EB11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EF559B-A9B9-049A-4C32-30F4141AED5E}"/>
              </a:ext>
            </a:extLst>
          </p:cNvPr>
          <p:cNvSpPr txBox="1"/>
          <p:nvPr/>
        </p:nvSpPr>
        <p:spPr>
          <a:xfrm>
            <a:off x="1587500" y="5925820"/>
            <a:ext cx="3684588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アプリを開き、画面右下の「その他」をタップします。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B0AB70-5EA8-EC09-1C36-E86B3E62319F}"/>
              </a:ext>
            </a:extLst>
          </p:cNvPr>
          <p:cNvSpPr txBox="1"/>
          <p:nvPr/>
        </p:nvSpPr>
        <p:spPr>
          <a:xfrm>
            <a:off x="6807201" y="6074001"/>
            <a:ext cx="3958936" cy="34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「スキル・ゲーム」をタップします。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CE32FB-9C27-4D18-A3AF-7001FA6C2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4" y="584402"/>
            <a:ext cx="2406650" cy="520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B45266F-EB4C-9791-1510-DF594E71D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92" y="584402"/>
            <a:ext cx="2379980" cy="515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67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E82BF-5F9F-769D-4939-5ED70836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28CD5-442D-6CC4-7239-5BC0243918D1}"/>
              </a:ext>
            </a:extLst>
          </p:cNvPr>
          <p:cNvSpPr txBox="1"/>
          <p:nvPr/>
        </p:nvSpPr>
        <p:spPr>
          <a:xfrm>
            <a:off x="544945" y="5708096"/>
            <a:ext cx="3785755" cy="64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画面上部の「</a:t>
            </a: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Alexa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スキルを検索」に「サピエ」と入力して検索します。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6AF7A4-676C-FE46-9FC8-6F777C6CF880}"/>
              </a:ext>
            </a:extLst>
          </p:cNvPr>
          <p:cNvSpPr txBox="1"/>
          <p:nvPr/>
        </p:nvSpPr>
        <p:spPr>
          <a:xfrm>
            <a:off x="4756944" y="5698883"/>
            <a:ext cx="3162300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検索結果に「サピエ図書館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スキルが表示されるので、タップします。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31F051-2CA5-577D-1DB7-E0CC1B8FEAC8}"/>
              </a:ext>
            </a:extLst>
          </p:cNvPr>
          <p:cNvSpPr txBox="1"/>
          <p:nvPr/>
        </p:nvSpPr>
        <p:spPr>
          <a:xfrm>
            <a:off x="8345488" y="5698883"/>
            <a:ext cx="3684588" cy="64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「サピエ図書館」スキルの画面が表示されます。「開始」をタップします。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25CAE0-B832-39FA-10C5-7CD669BBF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9" y="483503"/>
            <a:ext cx="2312670" cy="500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6D83AD2-D666-C023-4569-28BF74AC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90" y="483503"/>
            <a:ext cx="2286000" cy="494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DEB83AE-1E7B-580C-A2A8-D2F0E3207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82" y="483503"/>
            <a:ext cx="2295889" cy="496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98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61B9C-11E2-ADC9-38AE-BB4D1A40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F4C28-FDE6-ABF2-98DF-56B03875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10" y="692727"/>
            <a:ext cx="11367654" cy="1456267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「サピエ図書館」スキルに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サピエの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とパスワードを入力する（アカウントリンク）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7A5795-32AA-1698-ACDF-4A5DB099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55" y="2500747"/>
            <a:ext cx="9852890" cy="220826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サピエ図書館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スキルを開始すると、サピエのログイン画面が表示されます。</a:t>
            </a:r>
            <a:endParaRPr lang="en-US" altLang="ja-JP" sz="2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サピエの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とパスワードを入力し、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アカウントとサピエアカウント</a:t>
            </a: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連携します（アカウントリンク）。</a:t>
            </a:r>
            <a:b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アカウントリンクが成功すると、</a:t>
            </a:r>
            <a:r>
              <a:rPr lang="en-US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からメールが届きます。</a:t>
            </a:r>
          </a:p>
        </p:txBody>
      </p:sp>
    </p:spTree>
    <p:extLst>
      <p:ext uri="{BB962C8B-B14F-4D97-AF65-F5344CB8AC3E}">
        <p14:creationId xmlns:p14="http://schemas.microsoft.com/office/powerpoint/2010/main" val="90450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2907-7A8B-AAF2-0541-E4C610E1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C56D8C-BFBE-D2FB-3883-6F34D87E964B}"/>
              </a:ext>
            </a:extLst>
          </p:cNvPr>
          <p:cNvSpPr txBox="1"/>
          <p:nvPr/>
        </p:nvSpPr>
        <p:spPr>
          <a:xfrm>
            <a:off x="1313439" y="5717309"/>
            <a:ext cx="4071361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サピエのログイン画面が表示されます。サピエの</a:t>
            </a: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とパスワードを入力し、「ログイン」をタップします。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ECCD7E-8C0F-0314-3BEA-A388798C9EED}"/>
              </a:ext>
            </a:extLst>
          </p:cNvPr>
          <p:cNvSpPr txBox="1"/>
          <p:nvPr/>
        </p:nvSpPr>
        <p:spPr>
          <a:xfrm>
            <a:off x="7269019" y="5851512"/>
            <a:ext cx="2669308" cy="34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「承認」をタップします。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EF8480-D8D3-F41E-A90C-8809323B3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48" y="446520"/>
            <a:ext cx="2380094" cy="51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AFF73E-1BEC-3D4E-BCC2-06EBAD059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47" y="395835"/>
            <a:ext cx="2308254" cy="513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503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EE51-F17A-6122-D140-621C8E8A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9E6886-4B57-51DD-09BE-65A134D5C90F}"/>
              </a:ext>
            </a:extLst>
          </p:cNvPr>
          <p:cNvSpPr txBox="1"/>
          <p:nvPr/>
        </p:nvSpPr>
        <p:spPr>
          <a:xfrm>
            <a:off x="551439" y="5703288"/>
            <a:ext cx="3829657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アカウントが正常にリンクされたことが通知されます。「閉じる」をタップします。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6D4CB8-A222-C82F-A5C5-01719254AF93}"/>
              </a:ext>
            </a:extLst>
          </p:cNvPr>
          <p:cNvSpPr txBox="1"/>
          <p:nvPr/>
        </p:nvSpPr>
        <p:spPr>
          <a:xfrm>
            <a:off x="4772025" y="5651758"/>
            <a:ext cx="3670588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「今すぐ試す」の一覧から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Echo Dot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を選択し、「開始」をタップします。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A2CCC6-45B7-2FDD-C46B-3DE9D7B3A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2534"/>
            <a:ext cx="2352675" cy="5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5459EE-BAA9-2E6A-846E-F05C388FE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1" y="422533"/>
            <a:ext cx="2416189" cy="5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0ED797-6D2B-23A3-1F98-CD11AC1C4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44" y="405670"/>
            <a:ext cx="2416276" cy="52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7B750A-3DD3-DDD4-00FE-7F510057BCA7}"/>
              </a:ext>
            </a:extLst>
          </p:cNvPr>
          <p:cNvSpPr txBox="1"/>
          <p:nvPr/>
        </p:nvSpPr>
        <p:spPr>
          <a:xfrm>
            <a:off x="8981443" y="5837491"/>
            <a:ext cx="2712078" cy="34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「完了」をタップします。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E8EBAD-CE7F-A102-E05D-30EE6F8DDDF3}"/>
              </a:ext>
            </a:extLst>
          </p:cNvPr>
          <p:cNvSpPr txBox="1"/>
          <p:nvPr/>
        </p:nvSpPr>
        <p:spPr>
          <a:xfrm>
            <a:off x="9299473" y="1524000"/>
            <a:ext cx="714374" cy="228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7C5EDF-9191-93A5-01C2-03F3A97ACB56}"/>
              </a:ext>
            </a:extLst>
          </p:cNvPr>
          <p:cNvSpPr txBox="1"/>
          <p:nvPr/>
        </p:nvSpPr>
        <p:spPr>
          <a:xfrm>
            <a:off x="5619751" y="2762250"/>
            <a:ext cx="457199" cy="666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37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88116-84EC-AD89-5416-F5D47A5A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779A47-2C73-58EF-11F0-811B42F41FA0}"/>
              </a:ext>
            </a:extLst>
          </p:cNvPr>
          <p:cNvSpPr txBox="1"/>
          <p:nvPr/>
        </p:nvSpPr>
        <p:spPr>
          <a:xfrm>
            <a:off x="1313439" y="5717309"/>
            <a:ext cx="4071361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サピエ図書館」スキルの画面が表示されます。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これで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設定は完了です。</a:t>
            </a:r>
            <a:endParaRPr lang="ja-JP" altLang="ja-JP" sz="18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55F652-389C-19F8-BDCC-8B19B8DC7E11}"/>
              </a:ext>
            </a:extLst>
          </p:cNvPr>
          <p:cNvSpPr txBox="1"/>
          <p:nvPr/>
        </p:nvSpPr>
        <p:spPr>
          <a:xfrm>
            <a:off x="7216487" y="5717309"/>
            <a:ext cx="3001817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からアカウントが正常にリンクされたことを通知するメールが届きます。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6C3412-3391-7C1C-2418-6BA412688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449984"/>
            <a:ext cx="2397760" cy="519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C42D557-6C12-FEB0-F868-6BE1B7FA5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0" y="488471"/>
            <a:ext cx="2398330" cy="5190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C4261C-6D77-5AD7-6062-098E2D0D0485}"/>
              </a:ext>
            </a:extLst>
          </p:cNvPr>
          <p:cNvSpPr txBox="1"/>
          <p:nvPr/>
        </p:nvSpPr>
        <p:spPr>
          <a:xfrm>
            <a:off x="7515226" y="2905125"/>
            <a:ext cx="457199" cy="666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6317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3A105-41C7-D18C-0582-1C3066BA8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8A6E9D-FDA5-B99E-9CEB-35352DD9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282700"/>
          </a:xfrm>
        </p:spPr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問い合わせ先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F3EBD7-FC09-5D44-1A87-6E6A108A2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09174"/>
            <a:ext cx="10924308" cy="4139044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「サピエ図書館」スキルの利用登録受付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サピエ事務局　</a:t>
            </a:r>
          </a:p>
          <a:p>
            <a:pPr marL="0" indent="0">
              <a:buNone/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06-6441-1078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火～土　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9:30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16:30</a:t>
            </a:r>
          </a:p>
          <a:p>
            <a:pPr marL="0" indent="0">
              <a:buNone/>
            </a:pP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E-MAIL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sapie-jimu@naiiv.net</a:t>
            </a:r>
          </a:p>
          <a:p>
            <a:pPr marL="0" indent="0">
              <a:buNone/>
            </a:pP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設定や操作について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サポートセンター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</a:p>
          <a:p>
            <a:pPr marL="0" indent="0">
              <a:buNone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06-6131-6236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（東日本エリア）火～土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16:30 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11:30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12:30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は昼休み）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06-6441-1171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（西日本エリア）火～土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16:30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12:30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13:30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は昼休み）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sapie-jimu@naiiv.net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8034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F59D6-8538-18EE-7E0E-2343079C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インターネットと</a:t>
            </a:r>
            <a:r>
              <a:rPr kumimoji="1" lang="en-US" altLang="ja-JP" cap="none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WiFi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（無線）環境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69AE73-FCE0-A968-F10C-057EB814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インターネットに</a:t>
            </a:r>
            <a:r>
              <a:rPr kumimoji="1" lang="en-US" altLang="ja-JP" sz="2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WiFi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（無線）で接続できる環境が必要です。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8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C2503A-4112-749F-E995-AA1973C9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会員登録（アカウント作成）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44EDF4-9B65-DCDA-361F-56A936A2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94999" cy="364913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「サピエ図書館」スキルは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のサービスを利用しているため、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への会員登録（アカウント作成）が必要です。以下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のホームページから作成できます。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https://www.amazon.co.jp/</a:t>
            </a: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氏名、携帯電話番号またはメールアドレス、パスワードを入力して、登録します。</a:t>
            </a: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携帯電話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SMS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、またはメールアドレスで確認コードを受け取る必要があります。</a:t>
            </a: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クレジットカードなどの支払い方法を登録する必要はありません。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84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7B4BF7-1423-DAB3-2C0E-F7F62AD1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サピエ会員登録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AE7B0A-2206-1C80-8185-45413613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92300"/>
            <a:ext cx="10203872" cy="183919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「サピエ図書館」スキルを利用するには、サピエに会員登録する必要があります。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サピエの会員登録は全国のサピエ加盟施設・団体を通して行います。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6687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98234F-5198-DC58-BF05-2D91447A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「サピエ図書館」</a:t>
            </a:r>
            <a:r>
              <a:rPr kumimoji="1" lang="ja-JP" altLang="en-US" dirty="0"/>
              <a:t>スキル利用申し込み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34732D-C40E-1C9E-EC25-F79E9F0D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910224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「サピエ図書館」スキルの利用には、サピエ会員登録後に、別途申し込みが必要です。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サピエ事務局宛にお申し込みいただきます。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サピエ事務局</a:t>
            </a:r>
          </a:p>
          <a:p>
            <a:pPr marL="0" indent="0">
              <a:buNone/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TEL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06-6441-1078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火～土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9:30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16:30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E-MAIL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sapie-jimu@naiiv.net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48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614CE-F2D0-6700-2284-783C2AC8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58982"/>
            <a:ext cx="8648699" cy="1456267"/>
          </a:xfrm>
        </p:spPr>
        <p:txBody>
          <a:bodyPr/>
          <a:lstStyle/>
          <a:p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スマホやタブレットに</a:t>
            </a:r>
            <a:b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cap="non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3E6490-40E8-C0C7-0F19-42A1BDA8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434781" cy="3649133"/>
          </a:xfrm>
        </p:spPr>
        <p:txBody>
          <a:bodyPr/>
          <a:lstStyle/>
          <a:p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iPad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の場合「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 Store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の場合「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Play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」で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Amazon Alexa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アプリを検索してインストールします。「</a:t>
            </a:r>
            <a:r>
              <a:rPr kumimoji="1" lang="en-US" altLang="ja-JP" sz="2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alexa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（アレクサ）」というキーワードで検索します。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ここでは、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での設定をご案内します。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170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9B5624F-A59E-BAD0-3C70-9829C30E5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695642"/>
            <a:ext cx="2162175" cy="467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C41A3C4-FC74-650C-1F1D-07F7D2408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2" y="695641"/>
            <a:ext cx="2162175" cy="46793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88FE12-F87C-30B8-E9F7-8945271B3A2F}"/>
              </a:ext>
            </a:extLst>
          </p:cNvPr>
          <p:cNvSpPr txBox="1"/>
          <p:nvPr/>
        </p:nvSpPr>
        <p:spPr>
          <a:xfrm>
            <a:off x="1984229" y="5589200"/>
            <a:ext cx="267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App Store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を開きます。</a:t>
            </a:r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A415E1-5134-08FB-EEBC-90D75283D9D9}"/>
              </a:ext>
            </a:extLst>
          </p:cNvPr>
          <p:cNvSpPr txBox="1"/>
          <p:nvPr/>
        </p:nvSpPr>
        <p:spPr>
          <a:xfrm>
            <a:off x="7259782" y="5516028"/>
            <a:ext cx="316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 err="1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alexa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（アレクサ）」というキーワードで検索します。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97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8E98D-A1B6-C152-FCF4-6B069F89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D5EE03-7427-B061-E7D7-74736F44FCAB}"/>
              </a:ext>
            </a:extLst>
          </p:cNvPr>
          <p:cNvSpPr txBox="1"/>
          <p:nvPr/>
        </p:nvSpPr>
        <p:spPr>
          <a:xfrm>
            <a:off x="1509712" y="5406843"/>
            <a:ext cx="3727306" cy="12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「入手」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をタップすると、丸いマークに変わり、インストールが始まります。インストールが終わると「開く」に変わります。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F37501-F6CE-7C3D-F709-404EB0681E2D}"/>
              </a:ext>
            </a:extLst>
          </p:cNvPr>
          <p:cNvSpPr txBox="1"/>
          <p:nvPr/>
        </p:nvSpPr>
        <p:spPr>
          <a:xfrm>
            <a:off x="7173912" y="5406842"/>
            <a:ext cx="3367088" cy="96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App Store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を閉じると、画面上に</a:t>
            </a: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Amazon Alexa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アプリのアイコンが表示されます。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1D9BFC-9A93-7945-AAED-00C30B5FB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516255"/>
            <a:ext cx="2168525" cy="469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3DBEE5-6B13-8288-3133-4CEFDF8A2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516255"/>
            <a:ext cx="2139950" cy="4691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09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天空</Template>
  <TotalTime>778</TotalTime>
  <Words>1310</Words>
  <Application>Microsoft Office PowerPoint</Application>
  <PresentationFormat>ワイド画面</PresentationFormat>
  <Paragraphs>92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BIZ UDPゴシック</vt:lpstr>
      <vt:lpstr>Arial</vt:lpstr>
      <vt:lpstr>Calibri</vt:lpstr>
      <vt:lpstr>Calibri Light</vt:lpstr>
      <vt:lpstr>天空</vt:lpstr>
      <vt:lpstr>スマートスピーカーで「サピエ図書館」スキルを使うための準備</vt:lpstr>
      <vt:lpstr>スマートスピーカーで「サピエ図書館」スキルを 使うために必要な準備</vt:lpstr>
      <vt:lpstr>インターネットとWiFi（無線）環境</vt:lpstr>
      <vt:lpstr>Amazon会員登録（アカウント作成）</vt:lpstr>
      <vt:lpstr>サピエ会員登録</vt:lpstr>
      <vt:lpstr>「サピエ図書館」スキル利用申し込み</vt:lpstr>
      <vt:lpstr>スマホやタブレットに Amazon Alexaアプリをインストール</vt:lpstr>
      <vt:lpstr>PowerPoint プレゼンテーション</vt:lpstr>
      <vt:lpstr>PowerPoint プレゼンテーション</vt:lpstr>
      <vt:lpstr>Amazonアカウントで Amazon Alexaアプリにログインする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Amazon Alexaアプリに スマートスピーカー（Amazon Echo）を登録する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Amazon Alexaアプリに 「サピエ図書館」スキルを登録する</vt:lpstr>
      <vt:lpstr>PowerPoint プレゼンテーション</vt:lpstr>
      <vt:lpstr>PowerPoint プレゼンテーション</vt:lpstr>
      <vt:lpstr>「サピエ図書館」スキルに サピエのIDとパスワードを入力する（アカウントリンク）</vt:lpstr>
      <vt:lpstr>PowerPoint プレゼンテーション</vt:lpstr>
      <vt:lpstr>PowerPoint プレゼンテーション</vt:lpstr>
      <vt:lpstr>PowerPoint プレゼンテーション</vt:lpstr>
      <vt:lpstr>問い合わせ先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西村 浩生</dc:creator>
  <cp:lastModifiedBy>西村 浩生</cp:lastModifiedBy>
  <cp:revision>67</cp:revision>
  <dcterms:created xsi:type="dcterms:W3CDTF">2025-05-22T07:33:45Z</dcterms:created>
  <dcterms:modified xsi:type="dcterms:W3CDTF">2025-09-19T01:43:41Z</dcterms:modified>
</cp:coreProperties>
</file>